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5" r:id="rId4"/>
    <p:sldId id="296" r:id="rId5"/>
    <p:sldId id="299" r:id="rId6"/>
    <p:sldId id="298" r:id="rId7"/>
    <p:sldId id="294" r:id="rId8"/>
    <p:sldId id="300" r:id="rId9"/>
    <p:sldId id="259" r:id="rId10"/>
    <p:sldId id="293" r:id="rId11"/>
    <p:sldId id="262" r:id="rId12"/>
    <p:sldId id="263" r:id="rId13"/>
    <p:sldId id="264" r:id="rId14"/>
    <p:sldId id="276" r:id="rId15"/>
    <p:sldId id="265" r:id="rId16"/>
    <p:sldId id="266" r:id="rId17"/>
    <p:sldId id="268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301" r:id="rId34"/>
    <p:sldId id="302" r:id="rId35"/>
    <p:sldId id="289" r:id="rId36"/>
    <p:sldId id="290" r:id="rId37"/>
    <p:sldId id="303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CE131-936F-4EDA-821B-C020C5A99B1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A7CC6-A288-4EEB-9BEE-449F33FC5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A7CC6-A288-4EEB-9BEE-449F33FC544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/>
          <a:lstStyle/>
          <a:p>
            <a:r>
              <a:rPr lang="ru-RU" dirty="0" smtClean="0"/>
              <a:t>ГБОУ СОШ №1159 ДО 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13681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Фотоконкурс «В мире животных»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Результаты фотоконкурса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ОЛЯ\Конкурс образования\животные\132___11\IMG_5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Жюри:</a:t>
            </a:r>
            <a:br>
              <a:rPr lang="ru-RU" sz="2800" b="1" dirty="0" smtClean="0"/>
            </a:br>
            <a:r>
              <a:rPr lang="ru-RU" sz="2800" b="1" dirty="0" smtClean="0"/>
              <a:t>Исаева Ольга Валентиновна</a:t>
            </a:r>
            <a:br>
              <a:rPr lang="ru-RU" sz="2800" b="1" dirty="0" smtClean="0"/>
            </a:br>
            <a:r>
              <a:rPr lang="ru-RU" sz="2800" b="1" dirty="0" err="1" smtClean="0"/>
              <a:t>Косатенко</a:t>
            </a:r>
            <a:r>
              <a:rPr lang="ru-RU" sz="2800" b="1" dirty="0" smtClean="0"/>
              <a:t> Любовь Игоревна</a:t>
            </a:r>
            <a:br>
              <a:rPr lang="ru-RU" sz="2800" b="1" dirty="0" smtClean="0"/>
            </a:br>
            <a:r>
              <a:rPr lang="ru-RU" sz="2800" b="1" dirty="0" err="1" smtClean="0"/>
              <a:t>Косатенко</a:t>
            </a:r>
            <a:r>
              <a:rPr lang="ru-RU" sz="2800" b="1" dirty="0" smtClean="0"/>
              <a:t> Наталья Игоревна</a:t>
            </a:r>
            <a:br>
              <a:rPr lang="ru-RU" sz="2800" b="1" dirty="0" smtClean="0"/>
            </a:br>
            <a:r>
              <a:rPr lang="ru-RU" sz="2800" b="1" dirty="0" err="1" smtClean="0"/>
              <a:t>Еселева</a:t>
            </a:r>
            <a:r>
              <a:rPr lang="ru-RU" sz="2800" b="1" dirty="0" smtClean="0"/>
              <a:t> Елена Анатольевна</a:t>
            </a:r>
            <a:endParaRPr lang="ru-RU" sz="2800" b="1" dirty="0"/>
          </a:p>
        </p:txBody>
      </p:sp>
      <p:pic>
        <p:nvPicPr>
          <p:cNvPr id="5122" name="Picture 2" descr="D:\ОЛЯ\Конкурс образования\животные\132___11\IMG_5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899" y="2492896"/>
            <a:ext cx="4896543" cy="3672408"/>
          </a:xfrm>
          <a:prstGeom prst="rect">
            <a:avLst/>
          </a:prstGeom>
          <a:noFill/>
        </p:spPr>
      </p:pic>
      <p:pic>
        <p:nvPicPr>
          <p:cNvPr id="5123" name="Picture 3" descr="D:\ОЛЯ\Конкурс образования\животные\132___11\IMG_5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64" y="2492896"/>
            <a:ext cx="2772308" cy="3696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944215"/>
          </a:xfrm>
        </p:spPr>
        <p:txBody>
          <a:bodyPr/>
          <a:lstStyle/>
          <a:p>
            <a:r>
              <a:rPr lang="ru-RU" b="1" dirty="0" smtClean="0"/>
              <a:t>«Красивые лапы, уши, хвост на кого я так похож ?»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400800" cy="30738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 – место - одно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 – место - одно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 – место - три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 1 место ДО №3</a:t>
            </a:r>
            <a:br>
              <a:rPr lang="ru-RU" sz="3100" b="1" dirty="0" smtClean="0"/>
            </a:br>
            <a:r>
              <a:rPr lang="ru-RU" sz="3100" b="1" dirty="0" smtClean="0"/>
              <a:t>«Лесной ежик»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err="1" smtClean="0"/>
              <a:t>Жинкина</a:t>
            </a:r>
            <a:r>
              <a:rPr lang="ru-RU" sz="3100" b="1" dirty="0" smtClean="0"/>
              <a:t> Людмила Васильевна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9218" name="Picture 2" descr="D:\ОЛЯ\Конкурс образования\животные\132___11\IMG_5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856652" cy="4392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2 место ГБОУ СОШ №1159  1 «Г» класс</a:t>
            </a:r>
            <a:br>
              <a:rPr lang="ru-RU" sz="3100" b="1" dirty="0" smtClean="0"/>
            </a:br>
            <a:r>
              <a:rPr lang="ru-RU" sz="3100" b="1" dirty="0" smtClean="0"/>
              <a:t>«Я болею за Россию»</a:t>
            </a:r>
            <a:br>
              <a:rPr lang="ru-RU" sz="3100" b="1" dirty="0" smtClean="0"/>
            </a:br>
            <a:r>
              <a:rPr lang="ru-RU" sz="3100" b="1" dirty="0" smtClean="0"/>
              <a:t>Постникова Вероника</a:t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endParaRPr lang="ru-RU" dirty="0"/>
          </a:p>
        </p:txBody>
      </p:sp>
      <p:pic>
        <p:nvPicPr>
          <p:cNvPr id="10242" name="Picture 2" descr="D:\ОЛЯ\Конкурс образования\животные\132___11\IMG_5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435846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3 место  ДО №3</a:t>
            </a:r>
            <a:br>
              <a:rPr lang="ru-RU" sz="3100" b="1" dirty="0" smtClean="0"/>
            </a:br>
            <a:r>
              <a:rPr lang="ru-RU" sz="3100" b="1" dirty="0" smtClean="0"/>
              <a:t> «В машине, в машине сижу, рулю»</a:t>
            </a:r>
            <a:br>
              <a:rPr lang="ru-RU" sz="3100" b="1" dirty="0" smtClean="0"/>
            </a:br>
            <a:r>
              <a:rPr lang="ru-RU" sz="3100" b="1" dirty="0" smtClean="0"/>
              <a:t>Бычков Матвей </a:t>
            </a:r>
            <a:br>
              <a:rPr lang="ru-RU" sz="3100" b="1" dirty="0" smtClean="0"/>
            </a:br>
            <a:endParaRPr lang="ru-RU" sz="3100" b="1" dirty="0"/>
          </a:p>
        </p:txBody>
      </p:sp>
      <p:pic>
        <p:nvPicPr>
          <p:cNvPr id="11266" name="Picture 2" descr="D:\ОЛЯ\Конкурс образования\животные\132___11\IMG_5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65618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3 место  ДО №4</a:t>
            </a:r>
            <a:br>
              <a:rPr lang="ru-RU" sz="2800" b="1" dirty="0" smtClean="0"/>
            </a:br>
            <a:r>
              <a:rPr lang="ru-RU" sz="2800" b="1" dirty="0" smtClean="0"/>
              <a:t>«Лягушка – путешественница»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err="1" smtClean="0"/>
              <a:t>Еселева</a:t>
            </a:r>
            <a:r>
              <a:rPr lang="ru-RU" sz="2800" b="1" dirty="0" smtClean="0"/>
              <a:t> Елена Анатольевна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2290" name="Picture 2" descr="D:\ОЛЯ\Конкурс образования\животные\132___11\IMG_5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916149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800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3 место ДО №4</a:t>
            </a:r>
            <a:br>
              <a:rPr lang="ru-RU" sz="2800" b="1" dirty="0" smtClean="0"/>
            </a:br>
            <a:r>
              <a:rPr lang="ru-RU" sz="2800" b="1" dirty="0" smtClean="0"/>
              <a:t>«Посмотрите на меня. Я такой как вся родня»</a:t>
            </a:r>
            <a:br>
              <a:rPr lang="ru-RU" sz="2800" b="1" dirty="0" smtClean="0"/>
            </a:br>
            <a:r>
              <a:rPr lang="ru-RU" sz="2800" b="1" dirty="0" smtClean="0"/>
              <a:t>Карнишина Инна </a:t>
            </a:r>
            <a:r>
              <a:rPr lang="ru-RU" sz="2800" b="1" dirty="0" err="1" smtClean="0"/>
              <a:t>Виалоровна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7890" name="Picture 2" descr="D:\ОЛЯ\Конкурс образования\животные\132___11\IMG_5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56439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16224"/>
          </a:xfrm>
        </p:spPr>
        <p:txBody>
          <a:bodyPr>
            <a:normAutofit/>
          </a:bodyPr>
          <a:lstStyle/>
          <a:p>
            <a:r>
              <a:rPr lang="ru-RU" b="1" dirty="0" smtClean="0"/>
              <a:t>«И у животных есть чувство юмора»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01622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 – место - одно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 – место - одно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 – место - одно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 место ДО №4</a:t>
            </a:r>
            <a:br>
              <a:rPr lang="ru-RU" sz="2800" b="1" dirty="0" smtClean="0"/>
            </a:br>
            <a:r>
              <a:rPr lang="ru-RU" sz="2800" b="1" dirty="0" err="1" smtClean="0"/>
              <a:t>Раджабов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Далер</a:t>
            </a:r>
            <a:r>
              <a:rPr lang="ru-RU" sz="2800" b="1" dirty="0" smtClean="0"/>
              <a:t>,</a:t>
            </a:r>
            <a:br>
              <a:rPr lang="ru-RU" sz="2800" b="1" dirty="0" smtClean="0"/>
            </a:br>
            <a:r>
              <a:rPr lang="ru-RU" sz="2800" b="1" dirty="0" err="1" smtClean="0"/>
              <a:t>Абукарова</a:t>
            </a:r>
            <a:r>
              <a:rPr lang="ru-RU" sz="2800" b="1" dirty="0" smtClean="0"/>
              <a:t> Динара </a:t>
            </a:r>
            <a:r>
              <a:rPr lang="ru-RU" sz="2800" b="1" dirty="0" err="1" smtClean="0"/>
              <a:t>Омаровна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3795" name="Picture 3" descr="D:\ОЛЯ\Конкурс образования\животные\132___11\IMG_5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712635" cy="428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13285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2 место ДО №3</a:t>
            </a:r>
            <a:br>
              <a:rPr lang="ru-RU" sz="3100" b="1" dirty="0" smtClean="0"/>
            </a:br>
            <a:r>
              <a:rPr lang="ru-RU" sz="3100" b="1" dirty="0" smtClean="0"/>
              <a:t>«Вот какой я хитрый»</a:t>
            </a:r>
            <a:br>
              <a:rPr lang="ru-RU" sz="3100" b="1" dirty="0" smtClean="0"/>
            </a:br>
            <a:r>
              <a:rPr lang="ru-RU" sz="3100" b="1" dirty="0" err="1" smtClean="0"/>
              <a:t>Горелава</a:t>
            </a:r>
            <a:r>
              <a:rPr lang="ru-RU" sz="3100" b="1" dirty="0" smtClean="0"/>
              <a:t> Катя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1" name="Picture 3" descr="D:\ОЛЯ\Конкурс образования\животные\132___11\IMG_5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85665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Фотоконкурс «В мире животных»</a:t>
            </a:r>
            <a:br>
              <a:rPr lang="ru-RU" dirty="0" smtClean="0"/>
            </a:br>
            <a:r>
              <a:rPr lang="ru-RU" sz="3100" b="1" dirty="0" smtClean="0"/>
              <a:t>6 октября 2014 года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Автор проекта – Исаева Ольга Валентиновна</a:t>
            </a:r>
            <a:endParaRPr lang="ru-RU" sz="3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80928"/>
            <a:ext cx="7416824" cy="28578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голосовании принимали участие: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Педагоги и родители – 47 человек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Дети дошкольного возраста – 153 человека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16023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3 место ДО №4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err="1" smtClean="0"/>
              <a:t>Бусенька</a:t>
            </a:r>
            <a:r>
              <a:rPr lang="ru-RU" sz="2800" b="1" dirty="0" smtClean="0"/>
              <a:t>, яхонтовая ты моя»</a:t>
            </a:r>
            <a:br>
              <a:rPr lang="ru-RU" sz="2800" b="1" dirty="0" smtClean="0"/>
            </a:br>
            <a:r>
              <a:rPr lang="ru-RU" sz="2800" b="1" dirty="0" err="1" smtClean="0"/>
              <a:t>Косатенко</a:t>
            </a:r>
            <a:r>
              <a:rPr lang="ru-RU" sz="2800" b="1" dirty="0" smtClean="0"/>
              <a:t> Любовь Игоревна</a:t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1747" name="Picture 3" descr="D:\ОЛЯ\Конкурс образования\животные\132___11\IMG_5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060164" cy="4545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944215"/>
          </a:xfrm>
        </p:spPr>
        <p:txBody>
          <a:bodyPr>
            <a:normAutofit/>
          </a:bodyPr>
          <a:lstStyle/>
          <a:p>
            <a:r>
              <a:rPr lang="ru-RU" b="1" dirty="0" smtClean="0"/>
              <a:t>«Посмотрите на меня, мной гордится вся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656784" cy="264184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 – место - одно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 – место - одно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 – место - одно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72819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 место ДО №4</a:t>
            </a:r>
            <a:br>
              <a:rPr lang="ru-RU" sz="2800" b="1" dirty="0" smtClean="0"/>
            </a:br>
            <a:r>
              <a:rPr lang="ru-RU" sz="2800" b="1" dirty="0" smtClean="0"/>
              <a:t>«Кушать подано»</a:t>
            </a:r>
            <a:br>
              <a:rPr lang="ru-RU" sz="2800" b="1" dirty="0" smtClean="0"/>
            </a:br>
            <a:r>
              <a:rPr lang="ru-RU" sz="2800" b="1" dirty="0" smtClean="0"/>
              <a:t>Смирнова Елена Викторовна</a:t>
            </a:r>
            <a:endParaRPr lang="ru-RU" sz="2800" b="1" dirty="0"/>
          </a:p>
        </p:txBody>
      </p:sp>
      <p:pic>
        <p:nvPicPr>
          <p:cNvPr id="29697" name="Picture 1" descr="D:\ОЛЯ\Конкурс образования\животные\132___11\IMG_5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22866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5841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2 место ДО №4</a:t>
            </a:r>
            <a:br>
              <a:rPr lang="ru-RU" sz="2800" b="1" dirty="0" smtClean="0"/>
            </a:br>
            <a:r>
              <a:rPr lang="ru-RU" sz="2800" b="1" dirty="0" smtClean="0"/>
              <a:t>«Шерри»</a:t>
            </a:r>
            <a:br>
              <a:rPr lang="ru-RU" sz="2800" b="1" dirty="0" smtClean="0"/>
            </a:br>
            <a:r>
              <a:rPr lang="ru-RU" sz="2800" b="1" dirty="0" smtClean="0"/>
              <a:t>Антонова Татьяна Владимировна</a:t>
            </a:r>
            <a:endParaRPr lang="ru-RU" sz="2800" dirty="0"/>
          </a:p>
        </p:txBody>
      </p:sp>
      <p:pic>
        <p:nvPicPr>
          <p:cNvPr id="28673" name="Picture 1" descr="D:\ОЛЯ\Конкурс образования\животные\132___11\IMG_5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20821"/>
            <a:ext cx="3582398" cy="4776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3 место ГБОУ СОШ №1159 1 «г» класс</a:t>
            </a:r>
            <a:br>
              <a:rPr lang="ru-RU" sz="3100" b="1" dirty="0" smtClean="0"/>
            </a:br>
            <a:r>
              <a:rPr lang="ru-RU" sz="3100" b="1" dirty="0" smtClean="0"/>
              <a:t>«</a:t>
            </a:r>
            <a:r>
              <a:rPr lang="ru-RU" sz="3100" b="1" dirty="0" err="1" smtClean="0"/>
              <a:t>Лулу</a:t>
            </a:r>
            <a:r>
              <a:rPr lang="ru-RU" sz="3100" b="1" dirty="0" smtClean="0"/>
              <a:t> за книгой» </a:t>
            </a:r>
            <a:br>
              <a:rPr lang="ru-RU" sz="3100" b="1" dirty="0" smtClean="0"/>
            </a:br>
            <a:r>
              <a:rPr lang="ru-RU" sz="3100" b="1" dirty="0" smtClean="0"/>
              <a:t>Постникова Вероника</a:t>
            </a:r>
            <a:br>
              <a:rPr lang="ru-RU" sz="3100" b="1" dirty="0" smtClean="0"/>
            </a:br>
            <a:r>
              <a:rPr lang="ru-RU" sz="31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49" name="Picture 1" descr="D:\ОЛЯ\Конкурс образования\животные\132___11\IMG_5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543858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2160240"/>
          </a:xfrm>
        </p:spPr>
        <p:txBody>
          <a:bodyPr/>
          <a:lstStyle/>
          <a:p>
            <a:r>
              <a:rPr lang="ru-RU" b="1" dirty="0" smtClean="0"/>
              <a:t>«Модники и модницы среди домашних животных»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520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 место - одно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 место - одно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 место - два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1 место  ДО №3</a:t>
            </a:r>
            <a:br>
              <a:rPr lang="ru-RU" sz="3100" b="1" dirty="0" smtClean="0"/>
            </a:br>
            <a:r>
              <a:rPr lang="ru-RU" sz="3100" b="1" dirty="0" smtClean="0"/>
              <a:t>«У меня сегодня день рожденье»</a:t>
            </a:r>
            <a:br>
              <a:rPr lang="ru-RU" sz="3100" b="1" dirty="0" smtClean="0"/>
            </a:br>
            <a:r>
              <a:rPr lang="ru-RU" sz="3100" b="1" dirty="0" smtClean="0"/>
              <a:t>Артамонова </a:t>
            </a:r>
            <a:r>
              <a:rPr lang="ru-RU" sz="3100" b="1" dirty="0" err="1" smtClean="0"/>
              <a:t>Галина.А</a:t>
            </a:r>
            <a:r>
              <a:rPr lang="ru-RU" sz="31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D:\ОЛЯ\Конкурс образования\животные\132___11\IMG_5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329436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7220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2 место ДО №4</a:t>
            </a:r>
            <a:br>
              <a:rPr lang="ru-RU" sz="2800" b="1" dirty="0" smtClean="0"/>
            </a:br>
            <a:r>
              <a:rPr lang="ru-RU" sz="2800" b="1" dirty="0" smtClean="0"/>
              <a:t>«Модный приговор»</a:t>
            </a:r>
            <a:br>
              <a:rPr lang="ru-RU" sz="2800" b="1" dirty="0" smtClean="0"/>
            </a:br>
            <a:r>
              <a:rPr lang="ru-RU" sz="2800" b="1" dirty="0" err="1" smtClean="0"/>
              <a:t>Серобаба</a:t>
            </a:r>
            <a:r>
              <a:rPr lang="ru-RU" sz="2800" b="1" dirty="0" smtClean="0"/>
              <a:t> Вероника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24577" name="Picture 1" descr="D:\ОЛЯ\Конкурс образования\животные\132___11\IMG_5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40466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 место ДО №4</a:t>
            </a:r>
          </a:p>
          <a:p>
            <a:pPr algn="ctr"/>
            <a:r>
              <a:rPr lang="ru-RU" sz="2800" b="1" dirty="0" smtClean="0"/>
              <a:t>«Бонд…Джеймс Бонд…»</a:t>
            </a:r>
          </a:p>
          <a:p>
            <a:pPr algn="ctr"/>
            <a:r>
              <a:rPr lang="ru-RU" sz="2800" b="1" dirty="0" err="1" smtClean="0"/>
              <a:t>Еселева</a:t>
            </a:r>
            <a:r>
              <a:rPr lang="ru-RU" sz="2800" b="1" dirty="0" smtClean="0"/>
              <a:t> Катя</a:t>
            </a:r>
            <a:endParaRPr lang="ru-RU" sz="2800" b="1" dirty="0"/>
          </a:p>
        </p:txBody>
      </p:sp>
      <p:pic>
        <p:nvPicPr>
          <p:cNvPr id="23553" name="Picture 1" descr="D:\ОЛЯ\Конкурс образования\животные\132___11\IMG_5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5892147" cy="441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3 место ДО №4</a:t>
            </a:r>
            <a:br>
              <a:rPr lang="ru-RU" sz="3100" b="1" dirty="0" smtClean="0"/>
            </a:br>
            <a:r>
              <a:rPr lang="ru-RU" sz="3100" b="1" dirty="0" smtClean="0"/>
              <a:t>«Я такая красивая!»</a:t>
            </a:r>
            <a:br>
              <a:rPr lang="ru-RU" sz="3100" b="1" dirty="0" smtClean="0"/>
            </a:br>
            <a:r>
              <a:rPr lang="ru-RU" sz="3100" b="1" dirty="0" smtClean="0"/>
              <a:t>Мартынюк Людмила Николаевна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29" name="Picture 1" descr="D:\ОЛЯ\Конкурс образования\животные\132___11\IMG_5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312368" cy="4416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568952" cy="172819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Цель фотоконкурса</a:t>
            </a:r>
            <a:r>
              <a:rPr lang="ru-RU" sz="3100" dirty="0" smtClean="0"/>
              <a:t> – </a:t>
            </a:r>
            <a:r>
              <a:rPr lang="ru-RU" sz="2200" dirty="0" smtClean="0"/>
              <a:t>систематическое и целенаправленное развитие интереса дошкольников, младших  школьников и значимых для них взрослых к общению с природой и передача эмоциональной составляющей этого общения средствами художественной фотографии.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ОЛЯ\Конкурс образования\животные\132___11\IMG_5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4860033" cy="3645024"/>
          </a:xfrm>
          <a:prstGeom prst="rect">
            <a:avLst/>
          </a:prstGeom>
          <a:noFill/>
        </p:spPr>
      </p:pic>
      <p:pic>
        <p:nvPicPr>
          <p:cNvPr id="3075" name="Picture 3" descr="D:\ОЛЯ\Конкурс образования\животные\132___11\IMG_5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27003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/>
          <a:lstStyle/>
          <a:p>
            <a:r>
              <a:rPr lang="ru-RU" b="1" dirty="0" smtClean="0"/>
              <a:t>«Я умею делать так, а вы?»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1 -  место - одно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2 – место - одно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 – место - одно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762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 место ДО №4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err="1" smtClean="0"/>
              <a:t>Мур</a:t>
            </a:r>
            <a:r>
              <a:rPr lang="ru-RU" sz="2800" b="1" dirty="0" smtClean="0"/>
              <a:t> - </a:t>
            </a:r>
            <a:r>
              <a:rPr lang="ru-RU" sz="2800" b="1" dirty="0" err="1" smtClean="0"/>
              <a:t>р</a:t>
            </a:r>
            <a:r>
              <a:rPr lang="ru-RU" sz="2800" b="1" dirty="0" smtClean="0"/>
              <a:t> – р…. Это доставка?»</a:t>
            </a:r>
            <a:br>
              <a:rPr lang="ru-RU" sz="2800" b="1" dirty="0" smtClean="0"/>
            </a:br>
            <a:r>
              <a:rPr lang="ru-RU" sz="2800" b="1" dirty="0" err="1" smtClean="0"/>
              <a:t>Раджабов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Далер</a:t>
            </a:r>
            <a:r>
              <a:rPr lang="ru-RU" sz="2800" b="1" dirty="0" smtClean="0"/>
              <a:t>,</a:t>
            </a:r>
            <a:br>
              <a:rPr lang="ru-RU" sz="2800" b="1" dirty="0" smtClean="0"/>
            </a:br>
            <a:r>
              <a:rPr lang="ru-RU" sz="2800" b="1" dirty="0" err="1" smtClean="0"/>
              <a:t>Абукарова</a:t>
            </a:r>
            <a:r>
              <a:rPr lang="ru-RU" sz="2800" b="1" dirty="0" smtClean="0"/>
              <a:t> Динара </a:t>
            </a:r>
            <a:r>
              <a:rPr lang="ru-RU" sz="2800" b="1" dirty="0" err="1" smtClean="0"/>
              <a:t>Омаровна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6" name="Picture 2" descr="D:\ОЛЯ\Конкурс образования\животные\132___11\IMG_5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06842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2 место ДО №4</a:t>
            </a:r>
            <a:br>
              <a:rPr lang="ru-RU" sz="3100" b="1" dirty="0" smtClean="0"/>
            </a:br>
            <a:r>
              <a:rPr lang="ru-RU" sz="3100" b="1" dirty="0" smtClean="0"/>
              <a:t>«После сытного обеда»</a:t>
            </a:r>
            <a:br>
              <a:rPr lang="ru-RU" sz="3100" b="1" dirty="0" smtClean="0"/>
            </a:br>
            <a:r>
              <a:rPr lang="ru-RU" sz="3100" b="1" dirty="0" smtClean="0"/>
              <a:t>Токарева Юлия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ОЛЯ\Конкурс образования\животные\132___11\IMG_5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92830"/>
            <a:ext cx="3415308" cy="4553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401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3 место ДО №4</a:t>
            </a:r>
            <a:br>
              <a:rPr lang="ru-RU" sz="2800" b="1" dirty="0" smtClean="0"/>
            </a:br>
            <a:r>
              <a:rPr lang="ru-RU" sz="2800" b="1" dirty="0" smtClean="0"/>
              <a:t>«Эти глаза напротив»</a:t>
            </a:r>
            <a:br>
              <a:rPr lang="ru-RU" sz="2800" b="1" dirty="0" smtClean="0"/>
            </a:br>
            <a:r>
              <a:rPr lang="ru-RU" sz="2800" b="1" dirty="0" err="1" smtClean="0"/>
              <a:t>Косатенко</a:t>
            </a:r>
            <a:r>
              <a:rPr lang="ru-RU" sz="2800" b="1" dirty="0" smtClean="0"/>
              <a:t> Наталья Игоревна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2051" name="Picture 3" descr="D:\ОЛЯ\Конкурс образования\животные\132___11\IMG_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900" b="1" dirty="0" smtClean="0"/>
              <a:t>«Зрительские симпатии»</a:t>
            </a:r>
            <a:br>
              <a:rPr lang="ru-RU" sz="4900" b="1" dirty="0" smtClean="0"/>
            </a:br>
            <a:endParaRPr lang="ru-RU" sz="49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1 место – одно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2 место – одно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 место ДО №4</a:t>
            </a:r>
            <a:br>
              <a:rPr lang="ru-RU" sz="2800" b="1" dirty="0" smtClean="0"/>
            </a:br>
            <a:r>
              <a:rPr lang="ru-RU" sz="2800" b="1" dirty="0" smtClean="0"/>
              <a:t>«Охраняю сладкий сон»</a:t>
            </a:r>
            <a:br>
              <a:rPr lang="ru-RU" sz="2800" b="1" dirty="0" smtClean="0"/>
            </a:br>
            <a:r>
              <a:rPr lang="ru-RU" sz="2800" b="1" dirty="0" err="1" smtClean="0"/>
              <a:t>Серветник</a:t>
            </a:r>
            <a:r>
              <a:rPr lang="ru-RU" sz="2800" b="1" dirty="0" smtClean="0"/>
              <a:t> Светлана Ивановна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099" name="Picture 3" descr="D:\ОЛЯ\Конкурс образования\животные\132___11\IMG_5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3273828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D:\ОЛЯ\Конкурс образования\животные\132___11\IMG_5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172067" cy="3879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 2 место  ДО №3</a:t>
            </a:r>
          </a:p>
          <a:p>
            <a:pPr algn="ctr"/>
            <a:r>
              <a:rPr lang="ru-RU" sz="2800" b="1" dirty="0" smtClean="0"/>
              <a:t>«Смотрел и уснул»</a:t>
            </a:r>
          </a:p>
          <a:p>
            <a:pPr algn="ctr"/>
            <a:r>
              <a:rPr lang="ru-RU" sz="2800" b="1" dirty="0" smtClean="0"/>
              <a:t>Артамонова Г.А.</a:t>
            </a:r>
            <a:endParaRPr lang="ru-RU" sz="28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55298" name="Picture 2" descr="D:\ОЛЯ\Конкурс образования\животные\132___11\IMG_5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4320479"/>
          </a:xfrm>
        </p:spPr>
        <p:txBody>
          <a:bodyPr>
            <a:noAutofit/>
          </a:bodyPr>
          <a:lstStyle/>
          <a:p>
            <a:r>
              <a:rPr lang="ru-RU" b="1" dirty="0" smtClean="0"/>
              <a:t>Организаторы проекта благодарят всех участников фотоконкурса за активное участие!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Посетители выставки: педагоги, дети, родители</a:t>
            </a:r>
            <a:endParaRPr lang="ru-RU" sz="2800" b="1" dirty="0"/>
          </a:p>
        </p:txBody>
      </p:sp>
      <p:pic>
        <p:nvPicPr>
          <p:cNvPr id="4098" name="Picture 2" descr="D:\ОЛЯ\Конкурс образования\животные\132___11\IMG_5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3179845" cy="2384884"/>
          </a:xfrm>
          <a:prstGeom prst="rect">
            <a:avLst/>
          </a:prstGeom>
          <a:noFill/>
        </p:spPr>
      </p:pic>
      <p:pic>
        <p:nvPicPr>
          <p:cNvPr id="4099" name="Picture 3" descr="D:\ОЛЯ\Конкурс образования\животные\132___11\IMG_5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531" y="1250758"/>
            <a:ext cx="3192354" cy="2394266"/>
          </a:xfrm>
          <a:prstGeom prst="rect">
            <a:avLst/>
          </a:prstGeom>
          <a:noFill/>
        </p:spPr>
      </p:pic>
      <p:pic>
        <p:nvPicPr>
          <p:cNvPr id="4100" name="Picture 4" descr="D:\ОЛЯ\Конкурс образования\животные\132___11\IMG_5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3240360" cy="2430270"/>
          </a:xfrm>
          <a:prstGeom prst="rect">
            <a:avLst/>
          </a:prstGeom>
          <a:noFill/>
        </p:spPr>
      </p:pic>
      <p:pic>
        <p:nvPicPr>
          <p:cNvPr id="4101" name="Picture 5" descr="D:\ОЛЯ\Конкурс образования\животные\132___11\IMG_5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107836" cy="2330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Голосование проходило по номинациям</a:t>
            </a:r>
            <a:endParaRPr lang="ru-RU" sz="2800" b="1" dirty="0"/>
          </a:p>
        </p:txBody>
      </p:sp>
      <p:pic>
        <p:nvPicPr>
          <p:cNvPr id="6148" name="Picture 4" descr="D:\ОЛЯ\Конкурс образования\животные\132___11\IMG_5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347864" cy="2510898"/>
          </a:xfrm>
          <a:prstGeom prst="rect">
            <a:avLst/>
          </a:prstGeom>
          <a:noFill/>
        </p:spPr>
      </p:pic>
      <p:pic>
        <p:nvPicPr>
          <p:cNvPr id="6149" name="Picture 5" descr="D:\ОЛЯ\Конкурс образования\животные\132___11\IMG_5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563888" cy="2672916"/>
          </a:xfrm>
          <a:prstGeom prst="rect">
            <a:avLst/>
          </a:prstGeom>
          <a:noFill/>
        </p:spPr>
      </p:pic>
      <p:pic>
        <p:nvPicPr>
          <p:cNvPr id="6150" name="Picture 6" descr="D:\ОЛЯ\Конкурс образования\животные\132___11\IMG_5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2987823" cy="2240867"/>
          </a:xfrm>
          <a:prstGeom prst="rect">
            <a:avLst/>
          </a:prstGeom>
          <a:noFill/>
        </p:spPr>
      </p:pic>
      <p:pic>
        <p:nvPicPr>
          <p:cNvPr id="6151" name="Picture 7" descr="D:\ОЛЯ\Конкурс образования\животные\132___11\IMG_5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21088"/>
            <a:ext cx="2987824" cy="224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Голосование проходило по номинациям</a:t>
            </a:r>
            <a:endParaRPr lang="ru-RU" sz="2800" b="1" dirty="0"/>
          </a:p>
        </p:txBody>
      </p:sp>
      <p:pic>
        <p:nvPicPr>
          <p:cNvPr id="7170" name="Picture 2" descr="D:\ОЛЯ\Конкурс образования\животные\132___11\IMG_5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611893" cy="2708920"/>
          </a:xfrm>
          <a:prstGeom prst="rect">
            <a:avLst/>
          </a:prstGeom>
          <a:noFill/>
        </p:spPr>
      </p:pic>
      <p:pic>
        <p:nvPicPr>
          <p:cNvPr id="7171" name="Picture 3" descr="D:\ОЛЯ\Конкурс образования\животные\132___11\IMG_5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515883" cy="2636912"/>
          </a:xfrm>
          <a:prstGeom prst="rect">
            <a:avLst/>
          </a:prstGeom>
          <a:noFill/>
        </p:spPr>
      </p:pic>
      <p:pic>
        <p:nvPicPr>
          <p:cNvPr id="7172" name="Picture 4" descr="D:\ОЛЯ\Конкурс образования\животные\132___11\IMG_5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21088"/>
            <a:ext cx="3131840" cy="2348880"/>
          </a:xfrm>
          <a:prstGeom prst="rect">
            <a:avLst/>
          </a:prstGeom>
          <a:noFill/>
        </p:spPr>
      </p:pic>
      <p:pic>
        <p:nvPicPr>
          <p:cNvPr id="7173" name="Picture 5" descr="D:\ОЛЯ\Конкурс образования\животные\132___11\IMG_5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21088"/>
            <a:ext cx="3131839" cy="2348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Я\Конкурс образования\животные\132___11\IMG_5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312368" cy="2484276"/>
          </a:xfrm>
          <a:prstGeom prst="rect">
            <a:avLst/>
          </a:prstGeom>
          <a:noFill/>
        </p:spPr>
      </p:pic>
      <p:pic>
        <p:nvPicPr>
          <p:cNvPr id="2051" name="Picture 3" descr="D:\ОЛЯ\Конкурс образования\животные\132___11\IMG_5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524" y="548680"/>
            <a:ext cx="3360372" cy="2520279"/>
          </a:xfrm>
          <a:prstGeom prst="rect">
            <a:avLst/>
          </a:prstGeom>
          <a:noFill/>
        </p:spPr>
      </p:pic>
      <p:pic>
        <p:nvPicPr>
          <p:cNvPr id="2052" name="Picture 4" descr="D:\ОЛЯ\Конкурс образования\животные\132___11\IMG_5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3360374" cy="2520280"/>
          </a:xfrm>
          <a:prstGeom prst="rect">
            <a:avLst/>
          </a:prstGeom>
          <a:noFill/>
        </p:spPr>
      </p:pic>
      <p:pic>
        <p:nvPicPr>
          <p:cNvPr id="2053" name="Picture 5" descr="D:\ОЛЯ\Конкурс образования\животные\132___11\IMG_57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Решение   о награждении принимает жюри фотоконкурса</a:t>
            </a:r>
            <a:endParaRPr lang="ru-RU" sz="2800" b="1" dirty="0"/>
          </a:p>
        </p:txBody>
      </p:sp>
      <p:pic>
        <p:nvPicPr>
          <p:cNvPr id="8194" name="Picture 2" descr="D:\ОЛЯ\Конкурс образования\животные\132___11\IMG_5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112234" cy="1584176"/>
          </a:xfrm>
          <a:prstGeom prst="rect">
            <a:avLst/>
          </a:prstGeom>
          <a:noFill/>
        </p:spPr>
      </p:pic>
      <p:pic>
        <p:nvPicPr>
          <p:cNvPr id="8195" name="Picture 3" descr="D:\ОЛЯ\Конкурс образования\животные\132___11\IMG_5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5701" y="1412776"/>
            <a:ext cx="2208245" cy="1656184"/>
          </a:xfrm>
          <a:prstGeom prst="rect">
            <a:avLst/>
          </a:prstGeom>
          <a:noFill/>
        </p:spPr>
      </p:pic>
      <p:pic>
        <p:nvPicPr>
          <p:cNvPr id="8196" name="Picture 4" descr="D:\ОЛЯ\Конкурс образования\животные\132___11\IMG_5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4347102"/>
            <a:ext cx="2232248" cy="1674186"/>
          </a:xfrm>
          <a:prstGeom prst="rect">
            <a:avLst/>
          </a:prstGeom>
          <a:noFill/>
        </p:spPr>
      </p:pic>
      <p:pic>
        <p:nvPicPr>
          <p:cNvPr id="8197" name="Picture 5" descr="D:\ОЛЯ\Конкурс образования\животные\132___11\IMG_58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437112"/>
            <a:ext cx="2112234" cy="1584176"/>
          </a:xfrm>
          <a:prstGeom prst="rect">
            <a:avLst/>
          </a:prstGeom>
          <a:noFill/>
        </p:spPr>
      </p:pic>
      <p:pic>
        <p:nvPicPr>
          <p:cNvPr id="8199" name="Picture 7" descr="D:\ОЛЯ\Конкурс образования\животные\132___11\IMG_57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060848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Результаты голосования определили по каждой номинации</a:t>
            </a:r>
            <a:br>
              <a:rPr lang="ru-RU" sz="3600" b="1" dirty="0" smtClean="0"/>
            </a:br>
            <a:r>
              <a:rPr lang="ru-RU" sz="3600" b="1" dirty="0" smtClean="0"/>
              <a:t>3 победных места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92896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«Красивые лапы, уши, хвост. На кого я так похож?»</a:t>
            </a:r>
          </a:p>
          <a:p>
            <a:r>
              <a:rPr lang="ru-RU" sz="2400" b="1" dirty="0" smtClean="0"/>
              <a:t>( зеленый);</a:t>
            </a:r>
          </a:p>
          <a:p>
            <a:pPr>
              <a:buFontTx/>
              <a:buChar char="-"/>
            </a:pPr>
            <a:r>
              <a:rPr lang="ru-RU" sz="2400" b="1" dirty="0" smtClean="0"/>
              <a:t>« И у животных есть чувство юмора» (сиреневый);</a:t>
            </a:r>
          </a:p>
          <a:p>
            <a:pPr>
              <a:buFontTx/>
              <a:buChar char="-"/>
            </a:pPr>
            <a:r>
              <a:rPr lang="ru-RU" sz="2400" b="1" dirty="0" smtClean="0"/>
              <a:t>«Посмотрите на меня, мной гордится вся семья» (желтый);</a:t>
            </a:r>
          </a:p>
          <a:p>
            <a:pPr>
              <a:buFontTx/>
              <a:buChar char="-"/>
            </a:pPr>
            <a:r>
              <a:rPr lang="ru-RU" sz="2400" b="1" dirty="0" smtClean="0"/>
              <a:t>«Модники и модницы среди домашних питомцев» (розовый);</a:t>
            </a:r>
          </a:p>
          <a:p>
            <a:pPr>
              <a:buFontTx/>
              <a:buChar char="-"/>
            </a:pPr>
            <a:r>
              <a:rPr lang="ru-RU" sz="2400" b="1" dirty="0" smtClean="0"/>
              <a:t> «Я умею делать так, а вы?» (оранжевый);</a:t>
            </a:r>
          </a:p>
          <a:p>
            <a:r>
              <a:rPr lang="ru-RU" sz="2400" b="1" dirty="0" smtClean="0"/>
              <a:t>- «Зрительские симпатии»(белый).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354</Words>
  <Application>Microsoft Office PowerPoint</Application>
  <PresentationFormat>Экран (4:3)</PresentationFormat>
  <Paragraphs>73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ГБОУ СОШ №1159 ДО 4</vt:lpstr>
      <vt:lpstr>Фотоконкурс «В мире животных» 6 октября 2014 года  Автор проекта – Исаева Ольга Валентиновна</vt:lpstr>
      <vt:lpstr>  Цель фотоконкурса – систематическое и целенаправленное развитие интереса дошкольников, младших  школьников и значимых для них взрослых к общению с природой и передача эмоциональной составляющей этого общения средствами художественной фотографии.    </vt:lpstr>
      <vt:lpstr>Посетители выставки: педагоги, дети, родители</vt:lpstr>
      <vt:lpstr>Голосование проходило по номинациям</vt:lpstr>
      <vt:lpstr>Голосование проходило по номинациям</vt:lpstr>
      <vt:lpstr>Слайд 7</vt:lpstr>
      <vt:lpstr> Решение   о награждении принимает жюри фотоконкурса</vt:lpstr>
      <vt:lpstr>Результаты голосования определили по каждой номинации 3 победных места </vt:lpstr>
      <vt:lpstr>Жюри: Исаева Ольга Валентиновна Косатенко Любовь Игоревна Косатенко Наталья Игоревна Еселева Елена Анатольевна</vt:lpstr>
      <vt:lpstr>«Красивые лапы, уши, хвост на кого я так похож ?»</vt:lpstr>
      <vt:lpstr> 1 место ДО №3 «Лесной ежик» Жинкина Людмила Васильевна  </vt:lpstr>
      <vt:lpstr>  2 место ГБОУ СОШ №1159  1 «Г» класс «Я болею за Россию» Постникова Вероника  (</vt:lpstr>
      <vt:lpstr>3 место  ДО №3  «В машине, в машине сижу, рулю» Бычков Матвей  </vt:lpstr>
      <vt:lpstr>3 место  ДО №4 «Лягушка – путешественница» Еселева Елена Анатольевна </vt:lpstr>
      <vt:lpstr>3 место ДО №4 «Посмотрите на меня. Я такой как вся родня» Карнишина Инна Виалоровна </vt:lpstr>
      <vt:lpstr>«И у животных есть чувство юмора»</vt:lpstr>
      <vt:lpstr>1 место ДО №4 Раджабов Далер, Абукарова Динара Омаровна  </vt:lpstr>
      <vt:lpstr>  2 место ДО №3 «Вот какой я хитрый» Горелава Катя </vt:lpstr>
      <vt:lpstr>3 место ДО №4 «Бусенька, яхонтовая ты моя» Косатенко Любовь Игоревна  </vt:lpstr>
      <vt:lpstr>«Посмотрите на меня, мной гордится вся семья»</vt:lpstr>
      <vt:lpstr>1 место ДО №4 «Кушать подано» Смирнова Елена Викторовна</vt:lpstr>
      <vt:lpstr>2 место ДО №4 «Шерри» Антонова Татьяна Владимировна</vt:lpstr>
      <vt:lpstr>   3 место ГБОУ СОШ №1159 1 «г» класс «Лулу за книгой»  Постникова Вероника    </vt:lpstr>
      <vt:lpstr>«Модники и модницы среди домашних животных»</vt:lpstr>
      <vt:lpstr>  1 место  ДО №3 «У меня сегодня день рожденье» Артамонова Галина.А.  </vt:lpstr>
      <vt:lpstr>2 место ДО №4 «Модный приговор» Серобаба Вероника  </vt:lpstr>
      <vt:lpstr>Слайд 28</vt:lpstr>
      <vt:lpstr>3 место ДО №4 «Я такая красивая!» Мартынюк Людмила Николаевна  </vt:lpstr>
      <vt:lpstr>«Я умею делать так, а вы?» </vt:lpstr>
      <vt:lpstr>1 место ДО №4 «Мур - р – р…. Это доставка?» Раджабов Далер, Абукарова Динара Омаровна  </vt:lpstr>
      <vt:lpstr>  2 место ДО №4 «После сытного обеда» Токарева Юлия  </vt:lpstr>
      <vt:lpstr>  3 место ДО №4 «Эти глаза напротив» Косатенко Наталья Игоревна  </vt:lpstr>
      <vt:lpstr>  «Зрительские симпатии» </vt:lpstr>
      <vt:lpstr>1 место ДО №4 «Охраняю сладкий сон» Серветник Светлана Ивановна </vt:lpstr>
      <vt:lpstr> </vt:lpstr>
      <vt:lpstr>Спасибо за внимание!</vt:lpstr>
      <vt:lpstr>Организаторы проекта благодарят всех участников фотоконкурса за активное участие!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№1159 ДО 4</dc:title>
  <dc:creator>ProBook</dc:creator>
  <cp:lastModifiedBy>ProBook</cp:lastModifiedBy>
  <cp:revision>75</cp:revision>
  <dcterms:created xsi:type="dcterms:W3CDTF">2014-11-10T13:03:56Z</dcterms:created>
  <dcterms:modified xsi:type="dcterms:W3CDTF">2014-11-19T15:46:01Z</dcterms:modified>
</cp:coreProperties>
</file>